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61" r:id="rId7"/>
    <p:sldId id="265" r:id="rId8"/>
    <p:sldId id="260" r:id="rId9"/>
    <p:sldId id="266" r:id="rId10"/>
    <p:sldId id="267" r:id="rId11"/>
    <p:sldId id="271" r:id="rId12"/>
    <p:sldId id="268" r:id="rId13"/>
    <p:sldId id="257" r:id="rId14"/>
    <p:sldId id="269" r:id="rId15"/>
    <p:sldId id="263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816" autoAdjust="0"/>
  </p:normalViewPr>
  <p:slideViewPr>
    <p:cSldViewPr snapToGrid="0">
      <p:cViewPr varScale="1">
        <p:scale>
          <a:sx n="41" d="100"/>
          <a:sy n="41" d="100"/>
        </p:scale>
        <p:origin x="10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3EAE0-D616-4ED7-8C99-D6C666F1CBBB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FDA16-F58E-4C84-9F35-70694EB856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20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FDA16-F58E-4C84-9F35-70694EB856F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29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FDA16-F58E-4C84-9F35-70694EB856F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50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FDA16-F58E-4C84-9F35-70694EB856F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7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FDA16-F58E-4C84-9F35-70694EB856F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9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72DBB9-916C-4C9A-BA8F-C02C11746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8217" y="3766088"/>
            <a:ext cx="6138687" cy="1931469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HEDEF BELİRLEME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C475D16-CE9A-4FED-92E3-848BFCA71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3689684" y="5697557"/>
            <a:ext cx="4440189" cy="7834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RIDVAN NAFİZ EDGÜER ORTAOKULU</a:t>
            </a:r>
          </a:p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REHBERLİK SERVİSİ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52D425E-4161-458E-B220-212433CA3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356" y="468120"/>
            <a:ext cx="3753533" cy="29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5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B4B9CC2-0271-43B2-9086-0E8A60444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0"/>
            <a:ext cx="8412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7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348508-EE75-4CFF-B53D-9C9AC714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516" y="641216"/>
            <a:ext cx="7587916" cy="1077229"/>
          </a:xfrm>
        </p:spPr>
        <p:txBody>
          <a:bodyPr>
            <a:normAutofit fontScale="90000"/>
          </a:bodyPr>
          <a:lstStyle/>
          <a:p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 BELİRKEN KENDİNİZE SORACAĞINIZ SORULAR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2F4D12-AEA1-45AB-8F20-2AF81F30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147" y="2117558"/>
            <a:ext cx="8227992" cy="3932386"/>
          </a:xfrm>
        </p:spPr>
        <p:txBody>
          <a:bodyPr>
            <a:no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hedefe ulaşmayı gerçekten istiyor muyum?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hedef yalnız bana mı bağlı?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Hedefim ulaşılabilir bir hedef mi?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hedefe ulaşmak için kendime ne kadar süre veriyorum?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hedefe ulaşmak için bana kimler/ neler yardımcı olabilir?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Hedefimi hangi aralıklarla kontrol edeceğim?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17F132A-8EA9-4B94-9261-0F4F8BDC3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084" y="503555"/>
            <a:ext cx="2496153" cy="17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8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edef, amaç resimli sözler 2 - Anthony Robbins">
            <a:extLst>
              <a:ext uri="{FF2B5EF4-FFF2-40B4-BE49-F238E27FC236}">
                <a16:creationId xmlns:a16="http://schemas.microsoft.com/office/drawing/2014/main" id="{0AC4E582-1625-4526-921B-28CBDABC875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b="24624"/>
          <a:stretch/>
        </p:blipFill>
        <p:spPr bwMode="auto">
          <a:xfrm>
            <a:off x="1379438" y="1006347"/>
            <a:ext cx="9736817" cy="1910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Yatay Kaydırma 1">
            <a:extLst>
              <a:ext uri="{FF2B5EF4-FFF2-40B4-BE49-F238E27FC236}">
                <a16:creationId xmlns:a16="http://schemas.microsoft.com/office/drawing/2014/main" id="{C036CEFB-CC40-46B7-9A46-2546AA30C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343" y="2916791"/>
            <a:ext cx="6707314" cy="3767328"/>
          </a:xfrm>
          <a:prstGeom prst="horizontalScroll">
            <a:avLst>
              <a:gd name="adj" fmla="val 12500"/>
            </a:avLst>
          </a:prstGeom>
          <a:solidFill>
            <a:srgbClr val="333399"/>
          </a:solidFill>
          <a:ln w="635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4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tr-TR" sz="7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İNANÇ,</a:t>
            </a:r>
            <a:r>
              <a:rPr lang="tr-TR" sz="4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yapma gücünü harekete geçirir.”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491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B87A2E-78E2-45A2-ADE9-77ACF9CCA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 NE ZAMAN BELİRLENİR?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41108B-9A96-4745-9F92-765531DF3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Genelde yeni hedefler için çoğu zaman yeni yılın başı beklenir. Yeni yıl, yeni başlangıçlar, yeni hedefler….Oysa hedef belirlemek için en iyi zaman ŞİMDİ’ 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ZAMAN HAYALLERİNİZE ULAŞMAK İÇİN HEDEFLERİNİZİ HEMEN ŞİMDİ OLUŞTURUN!..</a:t>
            </a:r>
          </a:p>
        </p:txBody>
      </p:sp>
    </p:spTree>
    <p:extLst>
      <p:ext uri="{BB962C8B-B14F-4D97-AF65-F5344CB8AC3E}">
        <p14:creationId xmlns:p14="http://schemas.microsoft.com/office/powerpoint/2010/main" val="410138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C6789C-4F4E-4CE0-BDD7-8F9357C7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2452428" flipV="1">
            <a:off x="2367255" y="1971433"/>
            <a:ext cx="8009406" cy="3549103"/>
          </a:xfrm>
        </p:spPr>
        <p:txBody>
          <a:bodyPr>
            <a:normAutofit/>
          </a:bodyPr>
          <a:lstStyle/>
          <a:p>
            <a:r>
              <a:rPr lang="tr-T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HEDEFLERİNİZE ULAŞMANIZ DİLEĞİYLE!..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CAB1A55-4D38-4CF7-AA98-DFCFD4122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02" y="2887579"/>
            <a:ext cx="3254793" cy="3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6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D28584-3AAA-4AA7-B5B5-43BED9C58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381125"/>
            <a:ext cx="94773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2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165E1BE-A29F-45E1-A72C-68DAD328C7A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t="-1566" r="4068" b="10952"/>
          <a:stretch/>
        </p:blipFill>
        <p:spPr bwMode="auto">
          <a:xfrm>
            <a:off x="2197768" y="641684"/>
            <a:ext cx="8470232" cy="5871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343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A302B8-9D87-40A2-B026-F1ED28D2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808056"/>
            <a:ext cx="5693339" cy="2504639"/>
          </a:xfrm>
        </p:spPr>
        <p:txBody>
          <a:bodyPr>
            <a:normAutofit/>
          </a:bodyPr>
          <a:lstStyle/>
          <a:p>
            <a:br>
              <a:rPr lang="tr-TR" dirty="0"/>
            </a:br>
            <a:r>
              <a:rPr lang="tr-TR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 BELİRLEMEK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AE6968-6BF1-43AE-9A05-472D0201C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9" y="3720396"/>
            <a:ext cx="7602350" cy="2504639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 belirlemek 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nereye , nasıl, ne zaman ve ne şekilde varmak istediğinizi  belirlemenizi sağlar.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1A2C651-EF5F-4DFE-A1E7-4D4FE9FEA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61" y="1093382"/>
            <a:ext cx="3383276" cy="26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5C7027C-0483-4F4F-B103-53C939A2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48" y="943429"/>
            <a:ext cx="9900816" cy="55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1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1A7BB8-6D4B-49F4-9D5D-39D3C654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322507" y="1027988"/>
            <a:ext cx="4247632" cy="1024128"/>
          </a:xfrm>
        </p:spPr>
        <p:txBody>
          <a:bodyPr>
            <a:normAutofit/>
          </a:bodyPr>
          <a:lstStyle/>
          <a:p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HEDEFSİZLİK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005D3A-3D9A-40B8-8512-CA35C6F6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056" y="2724912"/>
            <a:ext cx="8979083" cy="3325032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Nereye gideceğinizi bilmeden yola çıkmak gibidir. </a:t>
            </a:r>
          </a:p>
          <a:p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kaybına, kararsızlığa ve kolayca yoldan sapmaya neden olur….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F126CC5-13B1-48C3-A83E-CEEE1733B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792" y="546785"/>
            <a:ext cx="3565207" cy="19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48A02-E72E-4E9D-A881-2CE3EEDB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 BELİRLERKEN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6B7B06-65B0-464C-ABFB-F20ADE395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926" y="1459832"/>
            <a:ext cx="8693213" cy="459011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KENDİNİZİ TANIYIN. NE İSTEDİĞİNİZDEN EMİN OLUN.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Ulaşmak istediğiniz hedef sizi heyecanlandırmalı, aklınıza geldikçe sizi harekete geçirmeli.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ULAŞABİLİR BİR HEDEF BELİRLEYİN.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Ulaşamayacağınız hedefleri belirlemek, sizin motivasyonunuzu düşürüp moralinizi bozabilir. Bu nedenle hedefleriniz zorlayıcı ama ulaşabilir olmalıdır.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7014E95-58D2-4A22-9184-948D7643F9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3" y="214829"/>
            <a:ext cx="2662989" cy="1670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1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44C9E9-9F1F-48F7-B9F2-387C1BA37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19" y="329184"/>
            <a:ext cx="7552619" cy="6157721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HEDEFLERİNİZ SADECE SİZE BAĞLI OLMALI.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Hedeflerinize ulaşmak için ikinci bir kişiye ihtiyaç duyuyorsanız ikinci kişinin duygularını ve zamanı siz yönetemeyeceğiniz için bu hedef sizin olmaz. Tabi iki destek duyacağınız kişi olabilir. Destek isteyip yardım alabilirsiniz.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HEDEFİNİZİ GERÇEKLEŞTİRMEK  İÇİN KENDİNİZE VERDİĞİNİZ BİR SÜRE OLSUN.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Belirlediğiniz hedefleri küçük çalışmalar olarak küçük hedeflere çevirip onlara ulaşmak için de zaman belirlemelisiniz.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21817B7-C0F7-473A-9EBC-DDB9A18F9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8" y="2398394"/>
            <a:ext cx="2777486" cy="248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6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C4DC3F-D805-4FBC-9A78-B1C815D56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9" y="625642"/>
            <a:ext cx="7682560" cy="5424302"/>
          </a:xfrm>
        </p:spPr>
        <p:txBody>
          <a:bodyPr>
            <a:normAutofit fontScale="70000" lnSpcReduction="20000"/>
          </a:bodyPr>
          <a:lstStyle/>
          <a:p>
            <a:r>
              <a:rPr lang="tr-T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ENGELLERE KARŞI HAZIRLIKLI OLUN.</a:t>
            </a:r>
          </a:p>
          <a:p>
            <a:pPr marL="0" indent="0">
              <a:buNone/>
            </a:pPr>
            <a:r>
              <a:rPr lang="tr-T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Hedefinize doğru yürürken öngörülemeyen sorunlar, engeller karşınıza çıkabilir. O zaman hedefinizi gözden geçirerek önlem alabilir ve hedefiniz de değişikler yapabilirsiniz. Bu esnekliğe sahip olmalısınız.</a:t>
            </a:r>
          </a:p>
          <a:p>
            <a:r>
              <a:rPr lang="tr-T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PLANINIZI BELLİ ARALIKLARLA GÖZDEN ÇEÇİRİN.</a:t>
            </a:r>
          </a:p>
          <a:p>
            <a:pPr marL="0" indent="0">
              <a:buNone/>
            </a:pPr>
            <a:r>
              <a:rPr lang="tr-T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Hedefinize ulaşma yolunda doğru yolda olup olmadığınızı görmek için planınızı kontrol ederek aksayan ya da yanlış giden bir durum olduğunda hemen önlem alabilirsiniz. Her zaman bir B planınızın olması iyi olur.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 descr="Kişisel gelişim için 83 fikir | rehber öğretmen, pozitif disiplin, psikoloji">
            <a:extLst>
              <a:ext uri="{FF2B5EF4-FFF2-40B4-BE49-F238E27FC236}">
                <a16:creationId xmlns:a16="http://schemas.microsoft.com/office/drawing/2014/main" id="{0C1D323A-C2B2-4F25-AA78-C9BAD640C46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89" r="-1180" b="7010"/>
          <a:stretch/>
        </p:blipFill>
        <p:spPr bwMode="auto">
          <a:xfrm>
            <a:off x="367284" y="836261"/>
            <a:ext cx="2375839" cy="5213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992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6ABD424DD2D404E90B8DDB2899F72E3" ma:contentTypeVersion="0" ma:contentTypeDescription="Yeni belge oluşturun." ma:contentTypeScope="" ma:versionID="318a0aabe395007d56edcef97f16922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bc60bcce859d653d02d52455eb4194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EBBF18-0A78-4E27-AFC9-A106212CBB15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5F53F7-ECCF-4F94-9E15-94D2012DCE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BC14F1-4745-4D07-AB34-6CF38AB618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217</TotalTime>
  <Words>341</Words>
  <Application>Microsoft Office PowerPoint</Application>
  <PresentationFormat>Geniş ekran</PresentationFormat>
  <Paragraphs>38</Paragraphs>
  <Slides>14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HEDEF BELİRLEME</vt:lpstr>
      <vt:lpstr>PowerPoint Sunusu</vt:lpstr>
      <vt:lpstr>PowerPoint Sunusu</vt:lpstr>
      <vt:lpstr> HEDEF BELİRLEMEK</vt:lpstr>
      <vt:lpstr>PowerPoint Sunusu</vt:lpstr>
      <vt:lpstr>HEDEFSİZLİK</vt:lpstr>
      <vt:lpstr>HEDEF BELİRLERKEN</vt:lpstr>
      <vt:lpstr>PowerPoint Sunusu</vt:lpstr>
      <vt:lpstr>PowerPoint Sunusu</vt:lpstr>
      <vt:lpstr>PowerPoint Sunusu</vt:lpstr>
      <vt:lpstr>HEDEF BELİRKEN KENDİNİZE SORACAĞINIZ SORULAR</vt:lpstr>
      <vt:lpstr>PowerPoint Sunusu</vt:lpstr>
      <vt:lpstr>HEDEF NE ZAMAN BELİRLENİR?</vt:lpstr>
      <vt:lpstr>HEDEFLERİNİZE ULAŞMANIZ DİLEĞİYLE!..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HEDEF BELİRLEME</dc:title>
  <dc:creator>Rneo Lab29</dc:creator>
  <cp:lastModifiedBy>Rneo Lab30</cp:lastModifiedBy>
  <cp:revision>9</cp:revision>
  <dcterms:created xsi:type="dcterms:W3CDTF">2021-11-23T10:47:33Z</dcterms:created>
  <dcterms:modified xsi:type="dcterms:W3CDTF">2022-11-07T06:43:14Z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0x01010026ABD424DD2D404E90B8DDB2899F72E3</vt:lpwstr>
  </property>
</Properties>
</file>