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0"/>
  </p:notesMasterIdLst>
  <p:sldIdLst>
    <p:sldId id="728" r:id="rId2"/>
    <p:sldId id="787" r:id="rId3"/>
    <p:sldId id="1334" r:id="rId4"/>
    <p:sldId id="1335" r:id="rId5"/>
    <p:sldId id="1340" r:id="rId6"/>
    <p:sldId id="1336" r:id="rId7"/>
    <p:sldId id="1391" r:id="rId8"/>
    <p:sldId id="1392" r:id="rId9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24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794166"/>
            <a:ext cx="8512905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09" y="52631"/>
            <a:ext cx="1493561" cy="12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7172" y="2667786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1" y="621914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78" y="606935"/>
            <a:ext cx="2531500" cy="20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999419" y="2052856"/>
            <a:ext cx="7990742" cy="332436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GÖZ, KULAK VE BURUNA YABANCI CİSİM KAÇMASI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2485" y="1351035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GÖZE YABANCI CİSİM KAÇMASINDA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812064" y="2301935"/>
            <a:ext cx="7990742" cy="3842977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Toz, kirpik gibi cisim kaçtıysa;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Göz ışığa çevrilir.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Alt ve üst göz kapağı içine bakılır.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Nemli ve temiz bir bezle çıkarılmaya çalışılır.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Gözünü kırpıştırması söylenir.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Göz ovulmaz.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Cisim çıkmıyorsa H/Y’nin sağlık kuruluşuna gitmesi sağlanır.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7" t="28184" r="4186" b="1703"/>
          <a:stretch/>
        </p:blipFill>
        <p:spPr bwMode="auto">
          <a:xfrm>
            <a:off x="9198591" y="2499165"/>
            <a:ext cx="2403407" cy="36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994337" y="2249607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89708" y="1352801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GÖZE YABANCI CİSİM KAÇMASINDA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45569" r="3832"/>
          <a:stretch/>
        </p:blipFill>
        <p:spPr bwMode="auto">
          <a:xfrm>
            <a:off x="2154008" y="2416695"/>
            <a:ext cx="7683689" cy="27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37950" y="2369696"/>
            <a:ext cx="10525277" cy="332142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Yabancı cisim batmış /metal kaçmışsa;</a:t>
            </a:r>
          </a:p>
          <a:p>
            <a:pPr lvl="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endParaRPr lang="tr-TR" altLang="tr-TR" sz="12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Gerekmedikçe hasta kımıldatılmaz.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Göze hiçbir şekilde dokunulmaz.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Hareketi azaltmak için iki göz de kapatılır.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ıbbi yardım istenir (112).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Hastanın göz uzmanlık dalı olan bir sağlık kuruluşuna gitmesi sağlanır.</a:t>
            </a:r>
            <a:endParaRPr lang="tr-TR" alt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8480" y="1401915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GÖZE YABANCI CİSİM BATMASINDA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88794" y="2283568"/>
            <a:ext cx="9818914" cy="346766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Kesinlikle sivri ve delici bir cisimle müdahale edilmez.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Su değdirilmez.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Tıbbi yardım istenir (112).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Hastanın KBB uzmanlık dalı olan bir sağlık kuruluşuna sevki sağlanır.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92106" y="1364471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KULAĞA YABANCI CİSİM KAÇMASINDA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76349" y="2817293"/>
            <a:ext cx="7430725" cy="239615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Burun duvarına bastırılarak kuvvetli bir nefes verme ile cismin atılması sağlanmaya çalışılır.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Cisim çıkmazsa tıbbi yardım istenir (112).</a:t>
            </a:r>
            <a:endParaRPr lang="tr-TR" altLang="tr-TR" sz="2800" kern="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9402" y="1372865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BURUNA YABANCI CİSİM KAÇMASINDA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4" t="63511" r="12582"/>
          <a:stretch/>
        </p:blipFill>
        <p:spPr bwMode="auto">
          <a:xfrm>
            <a:off x="8730280" y="2948670"/>
            <a:ext cx="2721429" cy="213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0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9" name="Picture 2" descr="C:\Users\cemal\Desktop\6384_0000322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429815"/>
            <a:ext cx="6635279" cy="497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8865</TotalTime>
  <Words>185</Words>
  <Application>Microsoft Office PowerPoint</Application>
  <PresentationFormat>Geniş ekran</PresentationFormat>
  <Paragraphs>38</Paragraphs>
  <Slides>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1056</cp:revision>
  <cp:lastPrinted>2018-06-05T14:42:51Z</cp:lastPrinted>
  <dcterms:created xsi:type="dcterms:W3CDTF">2018-02-16T13:33:45Z</dcterms:created>
  <dcterms:modified xsi:type="dcterms:W3CDTF">2021-11-12T13:21:45Z</dcterms:modified>
</cp:coreProperties>
</file>